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5" r:id="rId9"/>
    <p:sldId id="261" r:id="rId10"/>
    <p:sldId id="266" r:id="rId11"/>
    <p:sldId id="268" r:id="rId12"/>
    <p:sldId id="267" r:id="rId13"/>
    <p:sldId id="269" r:id="rId14"/>
    <p:sldId id="271" r:id="rId15"/>
    <p:sldId id="270" r:id="rId16"/>
    <p:sldId id="273" r:id="rId17"/>
    <p:sldId id="27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CD155-1506-4F52-ACA8-D3ED5FC32A22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844D027-F41D-4E97-845C-0ABB0FB82366}">
      <dgm:prSet/>
      <dgm:spPr/>
      <dgm:t>
        <a:bodyPr/>
        <a:lstStyle/>
        <a:p>
          <a:r>
            <a:rPr lang="de-DE"/>
            <a:t>Constructor Injection – pass the object of concrete class into the constructor of dependent class</a:t>
          </a:r>
          <a:endParaRPr lang="en-US"/>
        </a:p>
      </dgm:t>
    </dgm:pt>
    <dgm:pt modelId="{C1EB8B3D-8551-40BC-8D01-DB8759ED6DBC}" type="parTrans" cxnId="{67868625-48FF-4A84-9C03-89EB14770977}">
      <dgm:prSet/>
      <dgm:spPr/>
      <dgm:t>
        <a:bodyPr/>
        <a:lstStyle/>
        <a:p>
          <a:endParaRPr lang="en-US"/>
        </a:p>
      </dgm:t>
    </dgm:pt>
    <dgm:pt modelId="{0E2C8C55-9C54-493D-9698-555A17C654FE}" type="sibTrans" cxnId="{67868625-48FF-4A84-9C03-89EB14770977}">
      <dgm:prSet/>
      <dgm:spPr/>
      <dgm:t>
        <a:bodyPr/>
        <a:lstStyle/>
        <a:p>
          <a:endParaRPr lang="en-US"/>
        </a:p>
      </dgm:t>
    </dgm:pt>
    <dgm:pt modelId="{B7407B81-9D88-4BBA-98F1-FDA7446A6EC3}">
      <dgm:prSet/>
      <dgm:spPr/>
      <dgm:t>
        <a:bodyPr/>
        <a:lstStyle/>
        <a:p>
          <a:r>
            <a:rPr lang="de-DE"/>
            <a:t>Method Injection – pass the object of the concrete class into the method the dependent class which is actually invoking the action</a:t>
          </a:r>
          <a:endParaRPr lang="en-US"/>
        </a:p>
      </dgm:t>
    </dgm:pt>
    <dgm:pt modelId="{7ADD4175-5DF9-4A5B-B157-FC3B8A4B4870}" type="parTrans" cxnId="{53C40219-8D19-42A0-83DF-F067125ED8BC}">
      <dgm:prSet/>
      <dgm:spPr/>
      <dgm:t>
        <a:bodyPr/>
        <a:lstStyle/>
        <a:p>
          <a:endParaRPr lang="en-US"/>
        </a:p>
      </dgm:t>
    </dgm:pt>
    <dgm:pt modelId="{E98DF6CB-C97F-4002-9528-41606121BCA5}" type="sibTrans" cxnId="{53C40219-8D19-42A0-83DF-F067125ED8BC}">
      <dgm:prSet/>
      <dgm:spPr/>
      <dgm:t>
        <a:bodyPr/>
        <a:lstStyle/>
        <a:p>
          <a:endParaRPr lang="en-US"/>
        </a:p>
      </dgm:t>
    </dgm:pt>
    <dgm:pt modelId="{24DDDBC8-B7D0-4E3A-9CED-3FA7689F98E3}">
      <dgm:prSet/>
      <dgm:spPr/>
      <dgm:t>
        <a:bodyPr/>
        <a:lstStyle/>
        <a:p>
          <a:r>
            <a:rPr lang="de-DE"/>
            <a:t>Property Injection – pass the object of the concrete class via a setter property that was exposed the dependent class.</a:t>
          </a:r>
          <a:endParaRPr lang="en-US"/>
        </a:p>
      </dgm:t>
    </dgm:pt>
    <dgm:pt modelId="{FA019AA9-9FB3-4D98-BCCA-39F1ACBD6C7A}" type="parTrans" cxnId="{43801F6F-D8B9-4F6C-90FF-FB691FE1BC4F}">
      <dgm:prSet/>
      <dgm:spPr/>
      <dgm:t>
        <a:bodyPr/>
        <a:lstStyle/>
        <a:p>
          <a:endParaRPr lang="en-US"/>
        </a:p>
      </dgm:t>
    </dgm:pt>
    <dgm:pt modelId="{5DFC0295-D7C8-421F-9D43-B12E37764001}" type="sibTrans" cxnId="{43801F6F-D8B9-4F6C-90FF-FB691FE1BC4F}">
      <dgm:prSet/>
      <dgm:spPr/>
      <dgm:t>
        <a:bodyPr/>
        <a:lstStyle/>
        <a:p>
          <a:endParaRPr lang="en-US"/>
        </a:p>
      </dgm:t>
    </dgm:pt>
    <dgm:pt modelId="{75F013F6-5E87-47F4-9793-7E08BBADAA33}" type="pres">
      <dgm:prSet presAssocID="{304CD155-1506-4F52-ACA8-D3ED5FC32A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6F2FA3-FC4F-4A04-A08A-3D381C4335F3}" type="pres">
      <dgm:prSet presAssocID="{9844D027-F41D-4E97-845C-0ABB0FB82366}" presName="hierRoot1" presStyleCnt="0"/>
      <dgm:spPr/>
    </dgm:pt>
    <dgm:pt modelId="{D4EC3B9F-3617-4850-A952-95E7F5A78258}" type="pres">
      <dgm:prSet presAssocID="{9844D027-F41D-4E97-845C-0ABB0FB82366}" presName="composite" presStyleCnt="0"/>
      <dgm:spPr/>
    </dgm:pt>
    <dgm:pt modelId="{81D9DF9C-C277-4B5E-A338-4F2669321609}" type="pres">
      <dgm:prSet presAssocID="{9844D027-F41D-4E97-845C-0ABB0FB82366}" presName="background" presStyleLbl="node0" presStyleIdx="0" presStyleCnt="3"/>
      <dgm:spPr/>
    </dgm:pt>
    <dgm:pt modelId="{1CEC70BF-3660-41CA-9BB5-CD6C7CE962FE}" type="pres">
      <dgm:prSet presAssocID="{9844D027-F41D-4E97-845C-0ABB0FB82366}" presName="text" presStyleLbl="fgAcc0" presStyleIdx="0" presStyleCnt="3">
        <dgm:presLayoutVars>
          <dgm:chPref val="3"/>
        </dgm:presLayoutVars>
      </dgm:prSet>
      <dgm:spPr/>
    </dgm:pt>
    <dgm:pt modelId="{D8A85615-811F-4427-BB4D-EBB136260C8F}" type="pres">
      <dgm:prSet presAssocID="{9844D027-F41D-4E97-845C-0ABB0FB82366}" presName="hierChild2" presStyleCnt="0"/>
      <dgm:spPr/>
    </dgm:pt>
    <dgm:pt modelId="{1D243DCF-1232-40B4-A115-9F5F0B060903}" type="pres">
      <dgm:prSet presAssocID="{B7407B81-9D88-4BBA-98F1-FDA7446A6EC3}" presName="hierRoot1" presStyleCnt="0"/>
      <dgm:spPr/>
    </dgm:pt>
    <dgm:pt modelId="{F8A3ACD0-F924-45F5-89EE-E90C048453ED}" type="pres">
      <dgm:prSet presAssocID="{B7407B81-9D88-4BBA-98F1-FDA7446A6EC3}" presName="composite" presStyleCnt="0"/>
      <dgm:spPr/>
    </dgm:pt>
    <dgm:pt modelId="{5A02C744-1759-4C8B-86EC-B7E5EB7A35A2}" type="pres">
      <dgm:prSet presAssocID="{B7407B81-9D88-4BBA-98F1-FDA7446A6EC3}" presName="background" presStyleLbl="node0" presStyleIdx="1" presStyleCnt="3"/>
      <dgm:spPr/>
    </dgm:pt>
    <dgm:pt modelId="{6A5D5DF5-7320-4474-A92C-A67D299CEAD5}" type="pres">
      <dgm:prSet presAssocID="{B7407B81-9D88-4BBA-98F1-FDA7446A6EC3}" presName="text" presStyleLbl="fgAcc0" presStyleIdx="1" presStyleCnt="3">
        <dgm:presLayoutVars>
          <dgm:chPref val="3"/>
        </dgm:presLayoutVars>
      </dgm:prSet>
      <dgm:spPr/>
    </dgm:pt>
    <dgm:pt modelId="{D3870525-1259-4222-84C8-0399FDC2E16D}" type="pres">
      <dgm:prSet presAssocID="{B7407B81-9D88-4BBA-98F1-FDA7446A6EC3}" presName="hierChild2" presStyleCnt="0"/>
      <dgm:spPr/>
    </dgm:pt>
    <dgm:pt modelId="{3C95D457-57C0-4F46-9AAB-74CBCD9DA3B0}" type="pres">
      <dgm:prSet presAssocID="{24DDDBC8-B7D0-4E3A-9CED-3FA7689F98E3}" presName="hierRoot1" presStyleCnt="0"/>
      <dgm:spPr/>
    </dgm:pt>
    <dgm:pt modelId="{C02D055B-583D-41A1-8B95-68FE674CF76F}" type="pres">
      <dgm:prSet presAssocID="{24DDDBC8-B7D0-4E3A-9CED-3FA7689F98E3}" presName="composite" presStyleCnt="0"/>
      <dgm:spPr/>
    </dgm:pt>
    <dgm:pt modelId="{74521FAC-EC26-46A4-8FFD-D00BED53B215}" type="pres">
      <dgm:prSet presAssocID="{24DDDBC8-B7D0-4E3A-9CED-3FA7689F98E3}" presName="background" presStyleLbl="node0" presStyleIdx="2" presStyleCnt="3"/>
      <dgm:spPr/>
    </dgm:pt>
    <dgm:pt modelId="{2A42581E-F6EB-4368-8E2E-4D93F7D61F0E}" type="pres">
      <dgm:prSet presAssocID="{24DDDBC8-B7D0-4E3A-9CED-3FA7689F98E3}" presName="text" presStyleLbl="fgAcc0" presStyleIdx="2" presStyleCnt="3">
        <dgm:presLayoutVars>
          <dgm:chPref val="3"/>
        </dgm:presLayoutVars>
      </dgm:prSet>
      <dgm:spPr/>
    </dgm:pt>
    <dgm:pt modelId="{7B5B7C2E-D7D0-4E70-B02F-D3921BFEBEE1}" type="pres">
      <dgm:prSet presAssocID="{24DDDBC8-B7D0-4E3A-9CED-3FA7689F98E3}" presName="hierChild2" presStyleCnt="0"/>
      <dgm:spPr/>
    </dgm:pt>
  </dgm:ptLst>
  <dgm:cxnLst>
    <dgm:cxn modelId="{558DC20B-A5EC-4EDB-9E18-C14F58306510}" type="presOf" srcId="{24DDDBC8-B7D0-4E3A-9CED-3FA7689F98E3}" destId="{2A42581E-F6EB-4368-8E2E-4D93F7D61F0E}" srcOrd="0" destOrd="0" presId="urn:microsoft.com/office/officeart/2005/8/layout/hierarchy1"/>
    <dgm:cxn modelId="{53C40219-8D19-42A0-83DF-F067125ED8BC}" srcId="{304CD155-1506-4F52-ACA8-D3ED5FC32A22}" destId="{B7407B81-9D88-4BBA-98F1-FDA7446A6EC3}" srcOrd="1" destOrd="0" parTransId="{7ADD4175-5DF9-4A5B-B157-FC3B8A4B4870}" sibTransId="{E98DF6CB-C97F-4002-9528-41606121BCA5}"/>
    <dgm:cxn modelId="{4B94D61A-AEC5-408C-BA1C-41D87C96D78B}" type="presOf" srcId="{304CD155-1506-4F52-ACA8-D3ED5FC32A22}" destId="{75F013F6-5E87-47F4-9793-7E08BBADAA33}" srcOrd="0" destOrd="0" presId="urn:microsoft.com/office/officeart/2005/8/layout/hierarchy1"/>
    <dgm:cxn modelId="{67868625-48FF-4A84-9C03-89EB14770977}" srcId="{304CD155-1506-4F52-ACA8-D3ED5FC32A22}" destId="{9844D027-F41D-4E97-845C-0ABB0FB82366}" srcOrd="0" destOrd="0" parTransId="{C1EB8B3D-8551-40BC-8D01-DB8759ED6DBC}" sibTransId="{0E2C8C55-9C54-493D-9698-555A17C654FE}"/>
    <dgm:cxn modelId="{43801F6F-D8B9-4F6C-90FF-FB691FE1BC4F}" srcId="{304CD155-1506-4F52-ACA8-D3ED5FC32A22}" destId="{24DDDBC8-B7D0-4E3A-9CED-3FA7689F98E3}" srcOrd="2" destOrd="0" parTransId="{FA019AA9-9FB3-4D98-BCCA-39F1ACBD6C7A}" sibTransId="{5DFC0295-D7C8-421F-9D43-B12E37764001}"/>
    <dgm:cxn modelId="{575642D7-B0DB-4117-A7F5-A429272FDEC6}" type="presOf" srcId="{9844D027-F41D-4E97-845C-0ABB0FB82366}" destId="{1CEC70BF-3660-41CA-9BB5-CD6C7CE962FE}" srcOrd="0" destOrd="0" presId="urn:microsoft.com/office/officeart/2005/8/layout/hierarchy1"/>
    <dgm:cxn modelId="{9AF686D8-A52B-49F9-8837-CA80C815980C}" type="presOf" srcId="{B7407B81-9D88-4BBA-98F1-FDA7446A6EC3}" destId="{6A5D5DF5-7320-4474-A92C-A67D299CEAD5}" srcOrd="0" destOrd="0" presId="urn:microsoft.com/office/officeart/2005/8/layout/hierarchy1"/>
    <dgm:cxn modelId="{E719866C-9F41-40B4-8A7F-578D363DEB6B}" type="presParOf" srcId="{75F013F6-5E87-47F4-9793-7E08BBADAA33}" destId="{906F2FA3-FC4F-4A04-A08A-3D381C4335F3}" srcOrd="0" destOrd="0" presId="urn:microsoft.com/office/officeart/2005/8/layout/hierarchy1"/>
    <dgm:cxn modelId="{2358E8C1-A788-4039-AAA5-6B7B068B90F4}" type="presParOf" srcId="{906F2FA3-FC4F-4A04-A08A-3D381C4335F3}" destId="{D4EC3B9F-3617-4850-A952-95E7F5A78258}" srcOrd="0" destOrd="0" presId="urn:microsoft.com/office/officeart/2005/8/layout/hierarchy1"/>
    <dgm:cxn modelId="{66878805-4066-4926-A4E0-6CE4A695C28F}" type="presParOf" srcId="{D4EC3B9F-3617-4850-A952-95E7F5A78258}" destId="{81D9DF9C-C277-4B5E-A338-4F2669321609}" srcOrd="0" destOrd="0" presId="urn:microsoft.com/office/officeart/2005/8/layout/hierarchy1"/>
    <dgm:cxn modelId="{817872EE-33D9-4F4F-99FE-15CC2848805E}" type="presParOf" srcId="{D4EC3B9F-3617-4850-A952-95E7F5A78258}" destId="{1CEC70BF-3660-41CA-9BB5-CD6C7CE962FE}" srcOrd="1" destOrd="0" presId="urn:microsoft.com/office/officeart/2005/8/layout/hierarchy1"/>
    <dgm:cxn modelId="{E182597A-E554-42D5-8AC5-59D126FDAEB3}" type="presParOf" srcId="{906F2FA3-FC4F-4A04-A08A-3D381C4335F3}" destId="{D8A85615-811F-4427-BB4D-EBB136260C8F}" srcOrd="1" destOrd="0" presId="urn:microsoft.com/office/officeart/2005/8/layout/hierarchy1"/>
    <dgm:cxn modelId="{C32505FF-F9B1-45C9-B150-22565C8A0612}" type="presParOf" srcId="{75F013F6-5E87-47F4-9793-7E08BBADAA33}" destId="{1D243DCF-1232-40B4-A115-9F5F0B060903}" srcOrd="1" destOrd="0" presId="urn:microsoft.com/office/officeart/2005/8/layout/hierarchy1"/>
    <dgm:cxn modelId="{0F81722A-B018-4547-A723-AEC08B534AF1}" type="presParOf" srcId="{1D243DCF-1232-40B4-A115-9F5F0B060903}" destId="{F8A3ACD0-F924-45F5-89EE-E90C048453ED}" srcOrd="0" destOrd="0" presId="urn:microsoft.com/office/officeart/2005/8/layout/hierarchy1"/>
    <dgm:cxn modelId="{D7683B25-3822-4079-A541-5DD249AF0800}" type="presParOf" srcId="{F8A3ACD0-F924-45F5-89EE-E90C048453ED}" destId="{5A02C744-1759-4C8B-86EC-B7E5EB7A35A2}" srcOrd="0" destOrd="0" presId="urn:microsoft.com/office/officeart/2005/8/layout/hierarchy1"/>
    <dgm:cxn modelId="{98C31503-10AD-4A25-8596-ADF4C852E57E}" type="presParOf" srcId="{F8A3ACD0-F924-45F5-89EE-E90C048453ED}" destId="{6A5D5DF5-7320-4474-A92C-A67D299CEAD5}" srcOrd="1" destOrd="0" presId="urn:microsoft.com/office/officeart/2005/8/layout/hierarchy1"/>
    <dgm:cxn modelId="{3F7C5CB2-E50D-46C4-AE33-EF909A757A89}" type="presParOf" srcId="{1D243DCF-1232-40B4-A115-9F5F0B060903}" destId="{D3870525-1259-4222-84C8-0399FDC2E16D}" srcOrd="1" destOrd="0" presId="urn:microsoft.com/office/officeart/2005/8/layout/hierarchy1"/>
    <dgm:cxn modelId="{EC4B769D-0F7F-4DBF-AA74-2C2F1C545A61}" type="presParOf" srcId="{75F013F6-5E87-47F4-9793-7E08BBADAA33}" destId="{3C95D457-57C0-4F46-9AAB-74CBCD9DA3B0}" srcOrd="2" destOrd="0" presId="urn:microsoft.com/office/officeart/2005/8/layout/hierarchy1"/>
    <dgm:cxn modelId="{85A6C3F0-17B0-4B25-B003-06FA773D0FF1}" type="presParOf" srcId="{3C95D457-57C0-4F46-9AAB-74CBCD9DA3B0}" destId="{C02D055B-583D-41A1-8B95-68FE674CF76F}" srcOrd="0" destOrd="0" presId="urn:microsoft.com/office/officeart/2005/8/layout/hierarchy1"/>
    <dgm:cxn modelId="{4FAB5B5E-51E9-4452-85C3-DA359E5177E5}" type="presParOf" srcId="{C02D055B-583D-41A1-8B95-68FE674CF76F}" destId="{74521FAC-EC26-46A4-8FFD-D00BED53B215}" srcOrd="0" destOrd="0" presId="urn:microsoft.com/office/officeart/2005/8/layout/hierarchy1"/>
    <dgm:cxn modelId="{572FB927-CB16-4E92-A130-A95D2D4DDE27}" type="presParOf" srcId="{C02D055B-583D-41A1-8B95-68FE674CF76F}" destId="{2A42581E-F6EB-4368-8E2E-4D93F7D61F0E}" srcOrd="1" destOrd="0" presId="urn:microsoft.com/office/officeart/2005/8/layout/hierarchy1"/>
    <dgm:cxn modelId="{6B1F1DB3-2A5A-4E4B-90FD-C4326100F26A}" type="presParOf" srcId="{3C95D457-57C0-4F46-9AAB-74CBCD9DA3B0}" destId="{7B5B7C2E-D7D0-4E70-B02F-D3921BFEBEE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9DF9C-C277-4B5E-A338-4F2669321609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C70BF-3660-41CA-9BB5-CD6C7CE962FE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Constructor Injection – pass the object of concrete class into the constructor of dependent class</a:t>
          </a:r>
          <a:endParaRPr lang="en-US" sz="2000" kern="1200"/>
        </a:p>
      </dsp:txBody>
      <dsp:txXfrm>
        <a:off x="398656" y="1088253"/>
        <a:ext cx="2959127" cy="1837317"/>
      </dsp:txXfrm>
    </dsp:sp>
    <dsp:sp modelId="{5A02C744-1759-4C8B-86EC-B7E5EB7A35A2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D5DF5-7320-4474-A92C-A67D299CEAD5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Method Injection – pass the object of the concrete class into the method the dependent class which is actually invoking the action</a:t>
          </a:r>
          <a:endParaRPr lang="en-US" sz="2000" kern="1200"/>
        </a:p>
      </dsp:txBody>
      <dsp:txXfrm>
        <a:off x="4155097" y="1088253"/>
        <a:ext cx="2959127" cy="1837317"/>
      </dsp:txXfrm>
    </dsp:sp>
    <dsp:sp modelId="{74521FAC-EC26-46A4-8FFD-D00BED53B215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2581E-F6EB-4368-8E2E-4D93F7D61F0E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Property Injection – pass the object of the concrete class via a setter property that was exposed the dependent class.</a:t>
          </a:r>
          <a:endParaRPr lang="en-US" sz="2000" kern="1200"/>
        </a:p>
      </dsp:txBody>
      <dsp:txXfrm>
        <a:off x="7911539" y="1088253"/>
        <a:ext cx="2959127" cy="1837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41.32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50.40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50.77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5:11.33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5:25.09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23,'161'-11,"-27"0,452 29,-1 46,-332-31,226 24,-416-52,-16-2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5:26.56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488 1,'-488'0,"1317"26,312 27,-977-49,-119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5:32.29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26,'61'-11,"436"-4,-351 15,2085 56,-1809-21,-354-28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5:32.640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5:32.95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5:33.30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5:34.02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2612 492,'-1'-3,"1"0,0 0,-1-1,0 1,1 0,-1 0,-1 0,1 0,0 0,-1 0,1 0,-1 0,0 0,0 1,0-1,-1 1,1-1,0 1,-1 0,1 0,-1 0,0 0,0 1,-4-3,-8-2,-1 0,1 1,-30-6,24 6,-1951-346,1523 312,417 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42.33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53,'55'-19,"20"6,134-6,667 18,-433 2,-432-1,-4 0,1 0,-1 0,1 0,-1 1,1 0,-1 1,0-1,10 5,-17-6,-1 1,1 0,0-1,0 1,0-1,-1 1,1 0,0-1,-1 1,1-1,0 1,-1-1,1 1,-1-1,1 1,-1-1,1 0,-1 1,1-1,-1 0,1 1,-1-1,0 0,1 1,-1-1,1 0,-1 0,0 0,1 0,-1 0,0 0,-34 15,28-12,-22 9,1-2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45.09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0 107,'67'-4,"110"-19,34-2,-86 12,-78 6,53 0,365-12,70 11,-310 10,-36-2,-149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45.47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46.04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46.67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47.05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47.38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97,'4'-4,"6"-6,6-1,0-3,1-4,-1-3,-4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3T21:33:50.02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0,'0'4,"1"0,0 1,0-2,1 1,-1 0,1 0,0 0,0-1,0 1,0-1,5 6,6 9,406 607,-412-616,1-1,-1 1,1-2,1 1,-1-1,1-1,1 1,-1-1,1-1,0 0,0 0,1-1,-1-1,1 1,17 2,10-2,0-1,0-1,49-5,-34 1,360-39,1-34,-285 50,757-172,-857 190,45-8,0 3,99-3,151 13,-174 3,116-2,285 4,-547-3,1 0,0 0,0 1,-1 0,1-1,-1 1,1 1,-1-1,7 4,-11-5,1 0,-1 0,0 1,1-1,-1 1,0-1,1 0,-1 1,0-1,0 1,1-1,-1 1,0-1,0 0,0 1,0-1,1 1,-1-1,0 1,0-1,0 1,0-1,0 1,0-1,0 1,-1-1,1 1,0-1,0 2,-20 21,-4-3,-1-2,0-1,-2 0,0-2,-1-1,-43 14,-183 45,205-61,-50 11,-2-4,0-5,0-4,-1-4,-142-11,-335-54,86 8,481 50,-986-64,966 64,-42-2,74 3,0 0,0 0,0 0,0 0,0 0,0 0,0-1,0 1,0 0,0 0,0 0,0 0,0 0,0 0,0 0,0-1,0 1,0 0,0 0,0 0,0 0,0 0,0 0,46-5,1268-32,-1199 36,1284-1,-522 3,-1183-1,-205-1,-1965 24,2433-21,76-1,1130-3,452 8,-1360 5,-224-7,-51 1,-871 77,724-64,145-14,26-1,32-2,63 0,250-10,-314 4,-35 5,0 0,0 0,1 0,-1 0,0 0,0 0,0 0,1 0,-1 0,0 0,0 0,1 0,-1 0,0 0,0 0,0 0,1 0,-1 0,0 0,0 0,1-1,-1 1,0 0,0 0,0 0,0 0,1 0,-1 0,0-1,0 1,0 0,0 0,0 0,1-1,-1 1,0 0,0 0,0 0,0-1,0 1,0 0,0 0,0 0,0-1,0 1,0 0,0 0,0-1,0 1,-14-5,-23 0,8 4,1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B7CF9-50F6-4F81-8E1D-3530F0E7E8B4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2B1F2-933F-4B0E-B55B-2C6FA19C80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186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B1F2-933F-4B0E-B55B-2C6FA19C80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40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B1F2-933F-4B0E-B55B-2C6FA19C80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72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B1F2-933F-4B0E-B55B-2C6FA19C80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80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B1F2-933F-4B0E-B55B-2C6FA19C80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98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9A298-C3C7-856C-6C0E-66FEE7757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11C6E5-F7C8-1332-D5EF-10B8D0C59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100974-F23F-E6C0-9B48-1DFB2580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47433-ED1C-ADDF-F8A0-F64B54B5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F1E224-DA12-332A-88C8-88207DD2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21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BB41D-B4C3-B669-B3FD-C62AF1E7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E76530-1CB8-2C6D-EA03-530E6F6DE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D45D84-87A3-366B-8BCA-5C08480E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159836-5110-992C-C923-DA48A052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1664F8-B934-5C98-1755-D7CAF4D0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44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7EEBA00-0B52-3EC1-9424-9B4437AAA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ECDC77-5219-6B90-B1C7-7D4AF6DFE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9EC270-D8D5-4F1E-3516-A6850FDF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43675-FCEC-5A92-9F6E-3B12757A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DBD230-A4EF-8351-46B8-B3C5C542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92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788A3-1E19-6927-53E3-2EB5CEC6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7A9F23-F3DA-69E2-3E97-83EC36ABF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E8B423-8673-29CF-25B9-D6E25C0F1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CA3430-4708-704E-7246-A686DCF2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3DCE02-021E-116E-C8E0-AC516453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86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0D1C2-A42C-90A8-BB9B-9EE4EEAF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9A1DB-B455-3CED-A12A-DBD6C375F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C3B77E-2850-BEF7-586F-A3969186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B0C68C-0A45-6B25-C46B-21EB716B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E341A-F4B0-34A7-F0D3-1D75DC150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3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7E4F9-87C9-A6FD-D78D-413BA827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85C82-3B16-FF1B-1CF4-5284D72AF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1DE9D4-5841-DC17-2DBE-A7EBB89F5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E5874E-335F-8464-0E2A-93BC0AA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35CE33-C8E7-42E3-23EF-95689CBE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A202E3-8F98-E8EB-9E11-C21D6E9C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89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F7B9C-3052-9EE2-597E-0A415315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127DFA-4BFF-02E7-EAE0-2190F5CE0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D43C499-7311-63C2-BDC1-70BFD1CEC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DC8262-257A-26DE-5575-BF6B10B14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33A800-D92B-D4BB-4D4C-8DF2E80A3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1FC880-9EF0-DCD1-ACD9-38436A460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7D014E-8C3D-B895-790E-5537C589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C0571C8-BCD8-D29B-8A0C-32F4E636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69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85985-3A6F-C4B0-493A-16ADF4E2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A038FF-C979-DFAC-6A42-857667CE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3F50D5-2C5B-0AC1-14E5-5F5F5303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6BF31F-4A42-18AB-A980-992FB327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10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B862BEB-D522-D05B-7DB1-CFBE4DB2C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790342-06DE-AB69-6CF4-E87A8041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AD49BA-D51D-4139-F3E3-56C10B48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36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E2340-126C-7EFF-5938-C5260C6B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E6786-C6EB-3321-1E43-BA57D26F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351701-3B60-BFA8-078C-7818935AA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1A37C9-5DD0-7C45-ACEE-2DE10228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954EB8-3D54-F5C1-D845-50F1C876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C7B2A3-C479-5D29-9F40-51DE6D2C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5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0BF4E-B762-B705-9E49-000D0F3F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BFEF33-5D2C-59C7-F167-5DC79D2D9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A287D4-7525-E888-9E7C-FE9FA966D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15C7F4-C0AA-A632-6871-AD0D1B03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2B4F3B-7990-30DC-2642-2EE6CF105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3EC95E-FBB9-F906-9905-F54CAD46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18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19A91E-5DDF-BD23-1167-9A4D62FA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F606D7-962D-B159-5FF7-3C969D191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AE3C5D-6078-A138-E399-7F33FECAA7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7EC97-3103-411F-B9CB-78A78A21A112}" type="datetimeFigureOut">
              <a:rPr lang="de-DE" smtClean="0"/>
              <a:t>04.09.2024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12550F-D359-9661-7CCB-E3489F2DD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5298D-FFBF-5AB3-BE7E-9A9D161F6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B90CB-BBCE-4DC0-98F0-5CC212B7B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02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8.xml"/><Relationship Id="rId18" Type="http://schemas.openxmlformats.org/officeDocument/2006/relationships/customXml" Target="../ink/ink11.xml"/><Relationship Id="rId26" Type="http://schemas.openxmlformats.org/officeDocument/2006/relationships/customXml" Target="../ink/ink16.xml"/><Relationship Id="rId3" Type="http://schemas.openxmlformats.org/officeDocument/2006/relationships/customXml" Target="../ink/ink1.xml"/><Relationship Id="rId21" Type="http://schemas.openxmlformats.org/officeDocument/2006/relationships/image" Target="../media/image19.png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17" Type="http://schemas.openxmlformats.org/officeDocument/2006/relationships/customXml" Target="../ink/ink10.xml"/><Relationship Id="rId25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18.png"/><Relationship Id="rId20" Type="http://schemas.openxmlformats.org/officeDocument/2006/relationships/customXml" Target="../ink/ink13.xml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6.xml"/><Relationship Id="rId24" Type="http://schemas.openxmlformats.org/officeDocument/2006/relationships/customXml" Target="../ink/ink15.xml"/><Relationship Id="rId5" Type="http://schemas.openxmlformats.org/officeDocument/2006/relationships/customXml" Target="../ink/ink2.xml"/><Relationship Id="rId15" Type="http://schemas.openxmlformats.org/officeDocument/2006/relationships/customXml" Target="../ink/ink9.xml"/><Relationship Id="rId23" Type="http://schemas.openxmlformats.org/officeDocument/2006/relationships/image" Target="../media/image20.png"/><Relationship Id="rId28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customXml" Target="../ink/ink12.xml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7.png"/><Relationship Id="rId22" Type="http://schemas.openxmlformats.org/officeDocument/2006/relationships/customXml" Target="../ink/ink14.xml"/><Relationship Id="rId27" Type="http://schemas.openxmlformats.org/officeDocument/2006/relationships/customXml" Target="../ink/ink17.xml"/><Relationship Id="rId30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 descr="Ein Bild, das medizinische Ausrüstung, Spritze, Nadel enthält.&#10;&#10;Automatisch generierte Beschreibung">
            <a:extLst>
              <a:ext uri="{FF2B5EF4-FFF2-40B4-BE49-F238E27FC236}">
                <a16:creationId xmlns:a16="http://schemas.microsoft.com/office/drawing/2014/main" id="{208AF476-0364-AAC3-C731-2A282593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07" y="727240"/>
            <a:ext cx="4628319" cy="4107976"/>
          </a:xfrm>
          <a:prstGeom prst="rect">
            <a:avLst/>
          </a:prstGeom>
        </p:spPr>
      </p:pic>
      <p:sp>
        <p:nvSpPr>
          <p:cNvPr id="8" name="Untertitel 2">
            <a:extLst>
              <a:ext uri="{FF2B5EF4-FFF2-40B4-BE49-F238E27FC236}">
                <a16:creationId xmlns:a16="http://schemas.microsoft.com/office/drawing/2014/main" id="{15CD8E63-7EA4-EEF3-CDD9-CC151159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090" y="5241349"/>
            <a:ext cx="9144000" cy="1655762"/>
          </a:xfrm>
        </p:spPr>
        <p:txBody>
          <a:bodyPr>
            <a:normAutofit/>
          </a:bodyPr>
          <a:lstStyle/>
          <a:p>
            <a:r>
              <a:rPr lang="de-DE" sz="3600" b="1" dirty="0" err="1"/>
              <a:t>Dependency</a:t>
            </a:r>
            <a:r>
              <a:rPr lang="de-DE" sz="3600" b="1" dirty="0"/>
              <a:t> </a:t>
            </a:r>
            <a:r>
              <a:rPr lang="de-DE" sz="3600" b="1" dirty="0" err="1"/>
              <a:t>Injection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24886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A7E1BD-23D7-FE87-1490-553D2A0E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de-DE" sz="4000"/>
              <a:t>Benefits of DI (loose coupling code)</a:t>
            </a:r>
          </a:p>
        </p:txBody>
      </p:sp>
      <p:pic>
        <p:nvPicPr>
          <p:cNvPr id="7" name="Graphic 6" descr="Atom">
            <a:extLst>
              <a:ext uri="{FF2B5EF4-FFF2-40B4-BE49-F238E27FC236}">
                <a16:creationId xmlns:a16="http://schemas.microsoft.com/office/drawing/2014/main" id="{694BE799-311C-16AC-1582-ECBD63A2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2CD8174-BCD7-CC58-B23C-12185D526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r>
              <a:rPr lang="de-DE" sz="2000"/>
              <a:t>Easy to extend</a:t>
            </a:r>
          </a:p>
          <a:p>
            <a:r>
              <a:rPr lang="de-DE" sz="2000"/>
              <a:t>Easy to test</a:t>
            </a:r>
          </a:p>
          <a:p>
            <a:r>
              <a:rPr lang="de-DE" sz="2000"/>
              <a:t>Easy to maintain</a:t>
            </a:r>
          </a:p>
          <a:p>
            <a:r>
              <a:rPr lang="de-DE" sz="2000"/>
              <a:t>Facilitates parallel development</a:t>
            </a:r>
          </a:p>
          <a:p>
            <a:r>
              <a:rPr lang="de-DE" sz="2000"/>
              <a:t>Facilitates late binding</a:t>
            </a:r>
          </a:p>
        </p:txBody>
      </p:sp>
      <p:pic>
        <p:nvPicPr>
          <p:cNvPr id="9" name="Graphic 8" descr="Atom">
            <a:extLst>
              <a:ext uri="{FF2B5EF4-FFF2-40B4-BE49-F238E27FC236}">
                <a16:creationId xmlns:a16="http://schemas.microsoft.com/office/drawing/2014/main" id="{249C0B9E-DB57-4A37-8320-1656D712B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2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A7E1BD-23D7-FE87-1490-553D2A0E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de-DE" sz="4000" dirty="0" err="1"/>
              <a:t>Disadvantages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DI (</a:t>
            </a:r>
            <a:r>
              <a:rPr lang="de-DE" sz="4000" dirty="0" err="1"/>
              <a:t>loose</a:t>
            </a:r>
            <a:r>
              <a:rPr lang="de-DE" sz="4000" dirty="0"/>
              <a:t> </a:t>
            </a:r>
            <a:r>
              <a:rPr lang="de-DE" sz="4000" dirty="0" err="1"/>
              <a:t>coupling</a:t>
            </a:r>
            <a:r>
              <a:rPr lang="de-DE" sz="4000" dirty="0"/>
              <a:t> code)</a:t>
            </a:r>
          </a:p>
        </p:txBody>
      </p:sp>
      <p:pic>
        <p:nvPicPr>
          <p:cNvPr id="7" name="Graphic 6" descr="Atom">
            <a:extLst>
              <a:ext uri="{FF2B5EF4-FFF2-40B4-BE49-F238E27FC236}">
                <a16:creationId xmlns:a16="http://schemas.microsoft.com/office/drawing/2014/main" id="{694BE799-311C-16AC-1582-ECBD63A2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2CD8174-BCD7-CC58-B23C-12185D526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r>
              <a:rPr lang="de-DE" sz="2000" dirty="0" err="1"/>
              <a:t>Increase</a:t>
            </a:r>
            <a:r>
              <a:rPr lang="de-DE" sz="2000" dirty="0"/>
              <a:t> code </a:t>
            </a:r>
            <a:r>
              <a:rPr lang="de-DE" sz="2000" dirty="0" err="1"/>
              <a:t>complexity</a:t>
            </a:r>
            <a:endParaRPr lang="de-DE" sz="2000" dirty="0"/>
          </a:p>
          <a:p>
            <a:r>
              <a:rPr lang="de-DE" sz="2000" dirty="0"/>
              <a:t>Can </a:t>
            </a:r>
            <a:r>
              <a:rPr lang="de-DE" sz="2000" dirty="0" err="1"/>
              <a:t>complicate</a:t>
            </a:r>
            <a:r>
              <a:rPr lang="de-DE" sz="2000" dirty="0"/>
              <a:t> </a:t>
            </a:r>
            <a:r>
              <a:rPr lang="de-DE" sz="2000" dirty="0" err="1"/>
              <a:t>debugging</a:t>
            </a:r>
            <a:r>
              <a:rPr lang="de-DE" sz="2000" dirty="0"/>
              <a:t> </a:t>
            </a:r>
            <a:r>
              <a:rPr lang="de-DE" sz="2000" dirty="0" err="1"/>
              <a:t>while</a:t>
            </a:r>
            <a:r>
              <a:rPr lang="de-DE" sz="2000" dirty="0"/>
              <a:t> </a:t>
            </a:r>
            <a:r>
              <a:rPr lang="de-DE" sz="2000" dirty="0" err="1"/>
              <a:t>devlopement</a:t>
            </a:r>
            <a:endParaRPr lang="de-DE" sz="2000" dirty="0"/>
          </a:p>
        </p:txBody>
      </p:sp>
      <p:pic>
        <p:nvPicPr>
          <p:cNvPr id="9" name="Graphic 8" descr="Atom">
            <a:extLst>
              <a:ext uri="{FF2B5EF4-FFF2-40B4-BE49-F238E27FC236}">
                <a16:creationId xmlns:a16="http://schemas.microsoft.com/office/drawing/2014/main" id="{249C0B9E-DB57-4A37-8320-1656D712B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FBEF7A-CFDD-CB47-6543-680DA8E5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Major ways of implementing DI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7DEC521-1193-E8BD-9EBB-6114F736C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71739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70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307E1A0-1BB5-3FC4-C4B2-F44E1409F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54"/>
            <a:ext cx="7047923" cy="39644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41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Inhaltsplatzhalter 5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93E314DA-78E9-3BB8-94BD-E898321E0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" y="141114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52160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Brief, Schrift enthält.&#10;&#10;Automatisch generierte Beschreibung">
            <a:extLst>
              <a:ext uri="{FF2B5EF4-FFF2-40B4-BE49-F238E27FC236}">
                <a16:creationId xmlns:a16="http://schemas.microsoft.com/office/drawing/2014/main" id="{D0CC1F94-BA71-07BE-BFC5-5BF0F2ED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597891"/>
            <a:ext cx="7735711" cy="457907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57E84CCD-135C-ED5A-0D64-00C1A8AF6C9D}"/>
                  </a:ext>
                </a:extLst>
              </p14:cNvPr>
              <p14:cNvContentPartPr/>
              <p14:nvPr/>
            </p14:nvContentPartPr>
            <p14:xfrm>
              <a:off x="8330713" y="1911913"/>
              <a:ext cx="360" cy="3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57E84CCD-135C-ED5A-0D64-00C1A8AF6C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7073" y="18042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1B575E8A-98EA-9DC7-96D5-896F36F60C6F}"/>
                  </a:ext>
                </a:extLst>
              </p14:cNvPr>
              <p14:cNvContentPartPr/>
              <p14:nvPr/>
            </p14:nvContentPartPr>
            <p14:xfrm>
              <a:off x="8063233" y="1874113"/>
              <a:ext cx="628200" cy="234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1B575E8A-98EA-9DC7-96D5-896F36F60C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9233" y="1766473"/>
                <a:ext cx="7358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FAE051C6-E970-2CA8-9261-BA26E35F6B75}"/>
                  </a:ext>
                </a:extLst>
              </p14:cNvPr>
              <p14:cNvContentPartPr/>
              <p14:nvPr/>
            </p14:nvContentPartPr>
            <p14:xfrm>
              <a:off x="8155393" y="1864393"/>
              <a:ext cx="785520" cy="3852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FAE051C6-E970-2CA8-9261-BA26E35F6B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1393" y="1756753"/>
                <a:ext cx="893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838C3357-2FA1-3CFC-53DC-CB40C61A4055}"/>
                  </a:ext>
                </a:extLst>
              </p14:cNvPr>
              <p14:cNvContentPartPr/>
              <p14:nvPr/>
            </p14:nvContentPartPr>
            <p14:xfrm>
              <a:off x="8959273" y="1865473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838C3357-2FA1-3CFC-53DC-CB40C61A40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05273" y="17574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C2686362-E2BA-ECB2-C447-92FDFA12FD96}"/>
                  </a:ext>
                </a:extLst>
              </p14:cNvPr>
              <p14:cNvContentPartPr/>
              <p14:nvPr/>
            </p14:nvContentPartPr>
            <p14:xfrm>
              <a:off x="8811313" y="2004073"/>
              <a:ext cx="36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C2686362-E2BA-ECB2-C447-92FDFA12FD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7673" y="1896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42EBD6A6-8F55-BF76-C2B3-BD45716B01D9}"/>
                  </a:ext>
                </a:extLst>
              </p14:cNvPr>
              <p14:cNvContentPartPr/>
              <p14:nvPr/>
            </p14:nvContentPartPr>
            <p14:xfrm>
              <a:off x="8192473" y="1948633"/>
              <a:ext cx="360" cy="3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42EBD6A6-8F55-BF76-C2B3-BD45716B01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8833" y="18409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B9AB028D-16EB-8CD4-E29A-5C3EBF7742B7}"/>
                  </a:ext>
                </a:extLst>
              </p14:cNvPr>
              <p14:cNvContentPartPr/>
              <p14:nvPr/>
            </p14:nvContentPartPr>
            <p14:xfrm>
              <a:off x="8220193" y="1939273"/>
              <a:ext cx="360" cy="36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B9AB028D-16EB-8CD4-E29A-5C3EBF7742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6553" y="18312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10C2BEC5-64D0-F180-B5B2-47D0405AC4DB}"/>
                  </a:ext>
                </a:extLst>
              </p14:cNvPr>
              <p14:cNvContentPartPr/>
              <p14:nvPr/>
            </p14:nvContentPartPr>
            <p14:xfrm>
              <a:off x="8238553" y="1904353"/>
              <a:ext cx="33120" cy="3528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10C2BEC5-64D0-F180-B5B2-47D0405AC4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84913" y="1796353"/>
                <a:ext cx="1407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3157B1DF-0DF1-04B4-241B-C46BF05857A7}"/>
                  </a:ext>
                </a:extLst>
              </p14:cNvPr>
              <p14:cNvContentPartPr/>
              <p14:nvPr/>
            </p14:nvContentPartPr>
            <p14:xfrm>
              <a:off x="8146393" y="1773313"/>
              <a:ext cx="1684440" cy="28908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3157B1DF-0DF1-04B4-241B-C46BF05857A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92753" y="1665313"/>
                <a:ext cx="179208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0FFEE634-C366-0EA8-F2EF-05E9A8342C0B}"/>
                  </a:ext>
                </a:extLst>
              </p14:cNvPr>
              <p14:cNvContentPartPr/>
              <p14:nvPr/>
            </p14:nvContentPartPr>
            <p14:xfrm>
              <a:off x="9485233" y="2004073"/>
              <a:ext cx="360" cy="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0FFEE634-C366-0EA8-F2EF-05E9A8342C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1593" y="1896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EA57A8AB-4CED-8048-6A27-58360E459C74}"/>
                  </a:ext>
                </a:extLst>
              </p14:cNvPr>
              <p14:cNvContentPartPr/>
              <p14:nvPr/>
            </p14:nvContentPartPr>
            <p14:xfrm>
              <a:off x="9494953" y="2013433"/>
              <a:ext cx="360" cy="36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EA57A8AB-4CED-8048-6A27-58360E459C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0953" y="19057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05BA9893-21DB-856C-E33B-4FD7CBF60F71}"/>
                  </a:ext>
                </a:extLst>
              </p14:cNvPr>
              <p14:cNvContentPartPr/>
              <p14:nvPr/>
            </p14:nvContentPartPr>
            <p14:xfrm>
              <a:off x="3389713" y="5449273"/>
              <a:ext cx="360" cy="3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05BA9893-21DB-856C-E33B-4FD7CBF60F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6073" y="53412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F01EA755-C3C9-F330-75F4-9C04ADDF841A}"/>
                  </a:ext>
                </a:extLst>
              </p14:cNvPr>
              <p14:cNvContentPartPr/>
              <p14:nvPr/>
            </p14:nvContentPartPr>
            <p14:xfrm>
              <a:off x="8405233" y="1829473"/>
              <a:ext cx="831240" cy="651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F01EA755-C3C9-F330-75F4-9C04ADDF84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51233" y="1721833"/>
                <a:ext cx="9388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A8E8E5BA-6C8C-879B-3334-1239118ED6D9}"/>
                  </a:ext>
                </a:extLst>
              </p14:cNvPr>
              <p14:cNvContentPartPr/>
              <p14:nvPr/>
            </p14:nvContentPartPr>
            <p14:xfrm>
              <a:off x="8423233" y="1856473"/>
              <a:ext cx="784800" cy="3240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A8E8E5BA-6C8C-879B-3334-1239118ED6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69233" y="1748833"/>
                <a:ext cx="8924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78F08C8-0E2A-A500-6418-201D6C9F31A3}"/>
                  </a:ext>
                </a:extLst>
              </p14:cNvPr>
              <p14:cNvContentPartPr/>
              <p14:nvPr/>
            </p14:nvContentPartPr>
            <p14:xfrm>
              <a:off x="8201833" y="1902913"/>
              <a:ext cx="1233360" cy="3528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78F08C8-0E2A-A500-6418-201D6C9F31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48193" y="1794913"/>
                <a:ext cx="13410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60D7B1F0-A780-5579-A7E3-6D3DE1B93BD7}"/>
                  </a:ext>
                </a:extLst>
              </p14:cNvPr>
              <p14:cNvContentPartPr/>
              <p14:nvPr/>
            </p14:nvContentPartPr>
            <p14:xfrm>
              <a:off x="9439153" y="1939273"/>
              <a:ext cx="360" cy="36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60D7B1F0-A780-5579-A7E3-6D3DE1B93B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5513" y="18312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166A8CEB-4C9D-9545-2F73-A184CD38E05C}"/>
                  </a:ext>
                </a:extLst>
              </p14:cNvPr>
              <p14:cNvContentPartPr/>
              <p14:nvPr/>
            </p14:nvContentPartPr>
            <p14:xfrm>
              <a:off x="9439153" y="1939273"/>
              <a:ext cx="360" cy="36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166A8CEB-4C9D-9545-2F73-A184CD38E0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5513" y="18312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0239CF4D-E1ED-FB63-FD7A-B7B076C8F4A7}"/>
                  </a:ext>
                </a:extLst>
              </p14:cNvPr>
              <p14:cNvContentPartPr/>
              <p14:nvPr/>
            </p14:nvContentPartPr>
            <p14:xfrm>
              <a:off x="9439153" y="1939273"/>
              <a:ext cx="360" cy="36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0239CF4D-E1ED-FB63-FD7A-B7B076C8F4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5513" y="18312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0BD43437-DC82-BF06-526C-A63321B3E948}"/>
                  </a:ext>
                </a:extLst>
              </p14:cNvPr>
              <p14:cNvContentPartPr/>
              <p14:nvPr/>
            </p14:nvContentPartPr>
            <p14:xfrm>
              <a:off x="8877913" y="1762153"/>
              <a:ext cx="940320" cy="17748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0BD43437-DC82-BF06-526C-A63321B3E9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23913" y="1654513"/>
                <a:ext cx="1047960" cy="3931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hteck 24">
            <a:extLst>
              <a:ext uri="{FF2B5EF4-FFF2-40B4-BE49-F238E27FC236}">
                <a16:creationId xmlns:a16="http://schemas.microsoft.com/office/drawing/2014/main" id="{683BEA0C-3E2C-F094-9545-412C2AC5DFAA}"/>
              </a:ext>
            </a:extLst>
          </p:cNvPr>
          <p:cNvSpPr/>
          <p:nvPr/>
        </p:nvSpPr>
        <p:spPr>
          <a:xfrm>
            <a:off x="2228144" y="1597891"/>
            <a:ext cx="7735711" cy="4645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7B73992-C063-0033-BABD-7021AE0381F8}"/>
              </a:ext>
            </a:extLst>
          </p:cNvPr>
          <p:cNvSpPr/>
          <p:nvPr/>
        </p:nvSpPr>
        <p:spPr>
          <a:xfrm>
            <a:off x="2228144" y="5704278"/>
            <a:ext cx="7735711" cy="4645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60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8702A5-AF5A-BB98-1635-8A5F25A0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BF1FF1BD-E095-4A5A-06BB-60FA6221E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AD706-43CC-E4E6-6B58-F6C9B534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pic>
        <p:nvPicPr>
          <p:cNvPr id="5" name="Inhaltsplatzhalter 4" descr="Ein Bild, das Text, Mann, Person, Screenshot enthält.&#10;&#10;Automatisch generierte Beschreibung">
            <a:extLst>
              <a:ext uri="{FF2B5EF4-FFF2-40B4-BE49-F238E27FC236}">
                <a16:creationId xmlns:a16="http://schemas.microsoft.com/office/drawing/2014/main" id="{016EF438-C20C-B238-8632-B8A930ECC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19345"/>
            <a:ext cx="7225748" cy="54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2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Grafik 4" descr="Ein Bild, das Spielzeug, Cartoon, Animation, Figur enthält.&#10;&#10;Automatisch generierte Beschreibung">
            <a:extLst>
              <a:ext uri="{FF2B5EF4-FFF2-40B4-BE49-F238E27FC236}">
                <a16:creationId xmlns:a16="http://schemas.microsoft.com/office/drawing/2014/main" id="{7FDEAA5B-391C-8D22-8C16-EE80B1DFD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68"/>
          <a:stretch/>
        </p:blipFill>
        <p:spPr>
          <a:xfrm>
            <a:off x="967853" y="10"/>
            <a:ext cx="10256294" cy="6857990"/>
          </a:xfrm>
          <a:custGeom>
            <a:avLst/>
            <a:gdLst/>
            <a:ahLst/>
            <a:cxnLst/>
            <a:rect l="l" t="t" r="r" b="b"/>
            <a:pathLst>
              <a:path w="10256294" h="6858000">
                <a:moveTo>
                  <a:pt x="1691450" y="0"/>
                </a:moveTo>
                <a:lnTo>
                  <a:pt x="4470259" y="0"/>
                </a:lnTo>
                <a:lnTo>
                  <a:pt x="4542814" y="0"/>
                </a:lnTo>
                <a:lnTo>
                  <a:pt x="5713480" y="0"/>
                </a:lnTo>
                <a:lnTo>
                  <a:pt x="5786036" y="0"/>
                </a:lnTo>
                <a:lnTo>
                  <a:pt x="8564844" y="0"/>
                </a:lnTo>
                <a:lnTo>
                  <a:pt x="8587900" y="14997"/>
                </a:lnTo>
                <a:cubicBezTo>
                  <a:pt x="9658369" y="754641"/>
                  <a:pt x="10256294" y="2093192"/>
                  <a:pt x="10256294" y="3621656"/>
                </a:cubicBezTo>
                <a:cubicBezTo>
                  <a:pt x="10256294" y="4969131"/>
                  <a:pt x="9288413" y="5602839"/>
                  <a:pt x="8302921" y="6374814"/>
                </a:cubicBezTo>
                <a:cubicBezTo>
                  <a:pt x="8123457" y="6515397"/>
                  <a:pt x="7945637" y="6653108"/>
                  <a:pt x="7764491" y="6780599"/>
                </a:cubicBezTo>
                <a:lnTo>
                  <a:pt x="7648023" y="6858000"/>
                </a:lnTo>
                <a:lnTo>
                  <a:pt x="5786036" y="6858000"/>
                </a:lnTo>
                <a:lnTo>
                  <a:pt x="5713480" y="6858000"/>
                </a:lnTo>
                <a:lnTo>
                  <a:pt x="4542814" y="6858000"/>
                </a:lnTo>
                <a:lnTo>
                  <a:pt x="4470259" y="6858000"/>
                </a:lnTo>
                <a:lnTo>
                  <a:pt x="2608272" y="6858000"/>
                </a:lnTo>
                <a:lnTo>
                  <a:pt x="2491804" y="6780599"/>
                </a:lnTo>
                <a:cubicBezTo>
                  <a:pt x="2310658" y="6653108"/>
                  <a:pt x="2132837" y="6515397"/>
                  <a:pt x="1953374" y="6374814"/>
                </a:cubicBezTo>
                <a:cubicBezTo>
                  <a:pt x="967880" y="5602839"/>
                  <a:pt x="0" y="4969131"/>
                  <a:pt x="0" y="3621656"/>
                </a:cubicBezTo>
                <a:cubicBezTo>
                  <a:pt x="0" y="2093192"/>
                  <a:pt x="597925" y="754641"/>
                  <a:pt x="1668394" y="14997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4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6CFD5E-86D4-863F-CD0E-575563DE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dependency Injection?</a:t>
            </a:r>
          </a:p>
        </p:txBody>
      </p:sp>
      <p:pic>
        <p:nvPicPr>
          <p:cNvPr id="5" name="Inhaltsplatzhalter 4" descr="Ein Bild, das Entwurf, Clipart, Zeichnung, Cartoon enthält.&#10;&#10;Automatisch generierte Beschreibung">
            <a:extLst>
              <a:ext uri="{FF2B5EF4-FFF2-40B4-BE49-F238E27FC236}">
                <a16:creationId xmlns:a16="http://schemas.microsoft.com/office/drawing/2014/main" id="{ED871DAB-09A4-2C8C-C2A5-292E76669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9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06BB13-B1E4-40B6-DB74-B7C8E43C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Dependency?</a:t>
            </a:r>
          </a:p>
        </p:txBody>
      </p:sp>
      <p:pic>
        <p:nvPicPr>
          <p:cNvPr id="5" name="Inhaltsplatzhalter 4" descr="Ein Bild, das Kreis, Diagramm, Design enthält.&#10;&#10;Automatisch generierte Beschreibung">
            <a:extLst>
              <a:ext uri="{FF2B5EF4-FFF2-40B4-BE49-F238E27FC236}">
                <a16:creationId xmlns:a16="http://schemas.microsoft.com/office/drawing/2014/main" id="{10CD107B-6D6A-EDF1-1A04-6A65D858D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261276"/>
            <a:ext cx="7225748" cy="43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2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6A5A07-F12A-5354-7A70-86ED54FA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injection?</a:t>
            </a:r>
          </a:p>
        </p:txBody>
      </p:sp>
      <p:pic>
        <p:nvPicPr>
          <p:cNvPr id="5" name="Inhaltsplatzhalter 4" descr="Ein Bild, das medizinische Ausrüstung, medizinisch, Spritze, Laborausstattung enthält.">
            <a:extLst>
              <a:ext uri="{FF2B5EF4-FFF2-40B4-BE49-F238E27FC236}">
                <a16:creationId xmlns:a16="http://schemas.microsoft.com/office/drawing/2014/main" id="{B5D4561D-8E8F-E58B-22A5-C871A7D3A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20165"/>
          <a:stretch/>
        </p:blipFill>
        <p:spPr>
          <a:xfrm>
            <a:off x="4600287" y="467208"/>
            <a:ext cx="703003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1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3B06B1-4013-975C-8FA2-447C8018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43" y="399626"/>
            <a:ext cx="6714699" cy="17255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Dependency Injection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1DD1427-7FB9-6718-6CCA-5BD4380F651B}"/>
              </a:ext>
            </a:extLst>
          </p:cNvPr>
          <p:cNvSpPr txBox="1">
            <a:spLocks/>
          </p:cNvSpPr>
          <p:nvPr/>
        </p:nvSpPr>
        <p:spPr>
          <a:xfrm>
            <a:off x="1395003" y="2004180"/>
            <a:ext cx="10652561" cy="18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A set of software design principles and patterns that enable us to develop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Loosely coupled code</a:t>
            </a:r>
          </a:p>
        </p:txBody>
      </p:sp>
    </p:spTree>
    <p:extLst>
      <p:ext uri="{BB962C8B-B14F-4D97-AF65-F5344CB8AC3E}">
        <p14:creationId xmlns:p14="http://schemas.microsoft.com/office/powerpoint/2010/main" val="31084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Cartoon, Animation, Animierter Cartoon, Clipart enthält.&#10;&#10;Automatisch generierte Beschreibung">
            <a:extLst>
              <a:ext uri="{FF2B5EF4-FFF2-40B4-BE49-F238E27FC236}">
                <a16:creationId xmlns:a16="http://schemas.microsoft.com/office/drawing/2014/main" id="{466D674A-74DA-2929-D0BB-60658F096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r="8017" b="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2EB5F9A-3E5D-4CB5-6314-AE0875981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All these words ?????</a:t>
            </a:r>
          </a:p>
        </p:txBody>
      </p:sp>
    </p:spTree>
    <p:extLst>
      <p:ext uri="{BB962C8B-B14F-4D97-AF65-F5344CB8AC3E}">
        <p14:creationId xmlns:p14="http://schemas.microsoft.com/office/powerpoint/2010/main" val="185877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DC36D-C5EB-ECF1-5C8E-76D2FE67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795254"/>
            <a:ext cx="10652561" cy="40031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Ask third party to create something(object) , instead of creating it (dependencies) yourself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B0D566E-1901-67AC-9707-78FEE6C2228E}"/>
              </a:ext>
            </a:extLst>
          </p:cNvPr>
          <p:cNvSpPr txBox="1">
            <a:spLocks/>
          </p:cNvSpPr>
          <p:nvPr/>
        </p:nvSpPr>
        <p:spPr>
          <a:xfrm>
            <a:off x="829255" y="1383037"/>
            <a:ext cx="10652561" cy="4003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FF"/>
                </a:solidFill>
              </a:rPr>
              <a:t>DI simply means………</a:t>
            </a:r>
          </a:p>
        </p:txBody>
      </p:sp>
    </p:spTree>
    <p:extLst>
      <p:ext uri="{BB962C8B-B14F-4D97-AF65-F5344CB8AC3E}">
        <p14:creationId xmlns:p14="http://schemas.microsoft.com/office/powerpoint/2010/main" val="117841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0">
            <a:extLst>
              <a:ext uri="{FF2B5EF4-FFF2-40B4-BE49-F238E27FC236}">
                <a16:creationId xmlns:a16="http://schemas.microsoft.com/office/drawing/2014/main" id="{864E6549-FE97-4FC4-9D6B-F21DE7C4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2">
            <a:extLst>
              <a:ext uri="{FF2B5EF4-FFF2-40B4-BE49-F238E27FC236}">
                <a16:creationId xmlns:a16="http://schemas.microsoft.com/office/drawing/2014/main" id="{A043D173-C90F-458B-9AB2-3B29D2944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58EF7B-8D7F-442D-9F36-677B1C2FC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38A17F4F-AB41-41A8-A14C-58163A36A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nhaltsplatzhalter 4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B944E46-227B-22BD-9EE0-A597DB47B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" r="1" b="4174"/>
          <a:stretch/>
        </p:blipFill>
        <p:spPr>
          <a:xfrm>
            <a:off x="550863" y="549275"/>
            <a:ext cx="11090274" cy="575792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089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Breitbild</PresentationFormat>
  <Paragraphs>33</Paragraphs>
  <Slides>17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Meiryo</vt:lpstr>
      <vt:lpstr>Aptos</vt:lpstr>
      <vt:lpstr>Aptos Display</vt:lpstr>
      <vt:lpstr>Arial</vt:lpstr>
      <vt:lpstr>Office</vt:lpstr>
      <vt:lpstr>PowerPoint-Präsentation</vt:lpstr>
      <vt:lpstr>PowerPoint-Präsentation</vt:lpstr>
      <vt:lpstr>What is dependency Injection?</vt:lpstr>
      <vt:lpstr>What is Dependency?</vt:lpstr>
      <vt:lpstr>What is injection?</vt:lpstr>
      <vt:lpstr>Dependency Injection</vt:lpstr>
      <vt:lpstr>PowerPoint-Präsentation</vt:lpstr>
      <vt:lpstr>PowerPoint-Präsentation</vt:lpstr>
      <vt:lpstr>PowerPoint-Präsentation</vt:lpstr>
      <vt:lpstr>Benefits of DI (loose coupling code)</vt:lpstr>
      <vt:lpstr>Disadvantages of DI (loose coupling code)</vt:lpstr>
      <vt:lpstr>Major ways of implementing DI</vt:lpstr>
      <vt:lpstr>PowerPoint-Präsentation</vt:lpstr>
      <vt:lpstr>PowerPoint-Präsentation</vt:lpstr>
      <vt:lpstr>PowerPoint-Präsentation</vt:lpstr>
      <vt:lpstr>Thank You!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Agwu Onuoha</dc:creator>
  <cp:lastModifiedBy>Joseph Agwu Onuoha</cp:lastModifiedBy>
  <cp:revision>1</cp:revision>
  <dcterms:created xsi:type="dcterms:W3CDTF">2024-09-03T09:04:37Z</dcterms:created>
  <dcterms:modified xsi:type="dcterms:W3CDTF">2024-09-04T10:31:42Z</dcterms:modified>
</cp:coreProperties>
</file>